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7" r:id="rId4"/>
    <p:sldId id="27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.H. Doornbos-Zigter" initials="MD" lastIdx="15" clrIdx="0">
    <p:extLst>
      <p:ext uri="{19B8F6BF-5375-455C-9EA6-DF929625EA0E}">
        <p15:presenceInfo xmlns:p15="http://schemas.microsoft.com/office/powerpoint/2012/main" userId="M.H. Doornbos-Zig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88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voorspellen welke informatie over Amsterdam in het boek zal staan. </a:t>
            </a:r>
          </a:p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eigen woorden uitleggen wat bedoeld wordt met ‘De wieg van de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westerse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beschaving en de geboorteplaats van de democratie’. </a:t>
            </a:r>
            <a:endParaRPr lang="nl-NL" sz="2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fbeelding 10" descr="Een wereld vol sted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542" y="2606279"/>
            <a:ext cx="1861458" cy="2379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8" y="1079948"/>
            <a:ext cx="5220001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037" y="3790201"/>
            <a:ext cx="3181921" cy="2081437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aanwijzingen 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Barcelona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Uitspraak van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Gaudí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verhelderen.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68" y="2187865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68" y="408183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Ik kan </a:t>
            </a:r>
            <a:r>
              <a:rPr lang="nl-NL" sz="200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informatie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 een tekst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halen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12" name="Afbeelding 10" descr="Een wereld vol sted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867" y="1990726"/>
            <a:ext cx="1861458" cy="2379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841823" y="2456998"/>
            <a:ext cx="665485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Lezen: blz. 52 t/m 57 (Caïro t/m Shanghai)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841823" y="908050"/>
            <a:ext cx="665485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086" y="4249015"/>
            <a:ext cx="2366041" cy="167594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913" y="1415881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395" y="3357127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Schets maken van de stad op een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A4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73" y="2060429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174613" y="1979178"/>
            <a:ext cx="4292846" cy="343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2698991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dubbele bladzijde maken over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onze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eigen woonplaats of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dichtstbijzijnde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stad.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0" descr="Een wereld vol sted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217" y="2315407"/>
            <a:ext cx="1861458" cy="2379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6205" y="1130322"/>
            <a:ext cx="10939589" cy="5232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 van aanpak maken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A3 vullen met informatie over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40 minuten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Tekening maken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stad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Presentatie van de bladzijden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Presenteren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stad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Evalueren samenwerking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6815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9597593" y="2580799"/>
            <a:ext cx="2562196" cy="205304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5" y="2282732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4" y="5277867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6" y="405790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196" y="2346803"/>
            <a:ext cx="5266767" cy="326442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AutoNum type="arabicPeriod"/>
              <a:defRPr/>
            </a:pP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omineren</a:t>
            </a:r>
          </a:p>
          <a:p>
            <a:pPr marL="457200" lvl="0" indent="-457200">
              <a:buAutoNum type="arabicPeriod"/>
              <a:defRPr/>
            </a:pP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huisvesten</a:t>
            </a:r>
          </a:p>
          <a:p>
            <a:pPr marL="457200" lvl="0" indent="-457200">
              <a:buAutoNum type="arabicPeriod"/>
              <a:defRPr/>
            </a:pP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verrijzen</a:t>
            </a:r>
            <a:endParaRPr lang="nl-NL" sz="2000" dirty="0">
              <a:solidFill>
                <a:schemeClr val="accent4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1" y="2600849"/>
            <a:ext cx="1765542" cy="24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49054"/>
            <a:ext cx="482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949054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34 t/m 39 (Dubai t/m Athene)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606" y="1917182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3032275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550524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650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95" y="4072853"/>
            <a:ext cx="3212261" cy="2101284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Athene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Voorspelling 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6" y="2186647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5" y="407285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4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eigen woorden uitleggen wat bedoeld wordt met dat Peking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</a:p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geromaniseerde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naam voor Beijing is.  </a:t>
            </a:r>
          </a:p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eigen woorden uitleggen waarom er ‘de echte Maria </a:t>
            </a:r>
            <a:r>
              <a:rPr lang="nl-NL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Trapp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in de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staat. </a:t>
            </a:r>
            <a:endParaRPr lang="nl-NL" sz="2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8" name="Afbeelding 10" descr="Een wereld vol sted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867" y="2914055"/>
            <a:ext cx="1861458" cy="2379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t/m 45 (Delhi t/m Wenen)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20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23932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66047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6000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492" y="3799347"/>
            <a:ext cx="3294668" cy="2155191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 bespreken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Wenen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Antwoorden verhelderen.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2192391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409088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aangeven welke bevolkingsgroep een grote rol gespeeld heeft in de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vormgeving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cultuur van Mexico-stad.    </a:t>
            </a:r>
          </a:p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aangeven of de vraag een opzoekvraag of een nadenkvraag is en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uitleggen waarom.</a:t>
            </a:r>
          </a:p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uitleggen wat </a:t>
            </a:r>
            <a:r>
              <a:rPr lang="nl-NL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Gaudí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bedoelde met zijn uitspraak dat mensen niet hoger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mochten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bouwen dan ‘het werk van God’. </a:t>
            </a:r>
          </a:p>
        </p:txBody>
      </p:sp>
      <p:pic>
        <p:nvPicPr>
          <p:cNvPr id="12" name="Afbeelding 10" descr="Een wereld vol sted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867" y="3529608"/>
            <a:ext cx="1861458" cy="2379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1124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603186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46 t/m 51 (Mexico-stad t/m 	Barcelona)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wereld vol steden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90805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58" y="301706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436956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3416</TotalTime>
  <Words>1072</Words>
  <Application>Microsoft Office PowerPoint</Application>
  <PresentationFormat>Widescreen</PresentationFormat>
  <Paragraphs>259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287</cp:revision>
  <dcterms:created xsi:type="dcterms:W3CDTF">2017-07-26T14:05:48Z</dcterms:created>
  <dcterms:modified xsi:type="dcterms:W3CDTF">2022-09-11T10:57:18Z</dcterms:modified>
</cp:coreProperties>
</file>